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8" r:id="rId2"/>
    <p:sldId id="259" r:id="rId3"/>
    <p:sldId id="260" r:id="rId4"/>
    <p:sldId id="262" r:id="rId5"/>
    <p:sldId id="271" r:id="rId6"/>
    <p:sldId id="265" r:id="rId7"/>
    <p:sldId id="267" r:id="rId8"/>
    <p:sldId id="268" r:id="rId9"/>
    <p:sldId id="272" r:id="rId10"/>
    <p:sldId id="27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48"/>
    <p:restoredTop sz="94613"/>
  </p:normalViewPr>
  <p:slideViewPr>
    <p:cSldViewPr snapToGrid="0" snapToObjects="1">
      <p:cViewPr>
        <p:scale>
          <a:sx n="91" d="100"/>
          <a:sy n="91" d="100"/>
        </p:scale>
        <p:origin x="144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07C199-124D-5244-A4A8-4EBD64FFAF9C}" type="datetimeFigureOut">
              <a:rPr lang="en-US" smtClean="0"/>
              <a:t>8/20/19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0751A7-13CA-C947-8F41-6816EE0021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340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0751A7-13CA-C947-8F41-6816EE00210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666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26598-E04E-7B46-810C-3AD5B8FD9A91}" type="datetimeFigureOut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8C931-4A41-B348-A802-375E2F14D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0800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26598-E04E-7B46-810C-3AD5B8FD9A91}" type="datetimeFigureOut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8C931-4A41-B348-A802-375E2F14D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834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26598-E04E-7B46-810C-3AD5B8FD9A91}" type="datetimeFigureOut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8C931-4A41-B348-A802-375E2F14D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834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26598-E04E-7B46-810C-3AD5B8FD9A91}" type="datetimeFigureOut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8C931-4A41-B348-A802-375E2F14D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171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26598-E04E-7B46-810C-3AD5B8FD9A91}" type="datetimeFigureOut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8C931-4A41-B348-A802-375E2F14D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047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26598-E04E-7B46-810C-3AD5B8FD9A91}" type="datetimeFigureOut">
              <a:rPr lang="en-US" smtClean="0"/>
              <a:t>8/20/19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8C931-4A41-B348-A802-375E2F14D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773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26598-E04E-7B46-810C-3AD5B8FD9A91}" type="datetimeFigureOut">
              <a:rPr lang="en-US" smtClean="0"/>
              <a:t>8/20/19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8C931-4A41-B348-A802-375E2F14D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8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26598-E04E-7B46-810C-3AD5B8FD9A91}" type="datetimeFigureOut">
              <a:rPr lang="en-US" smtClean="0"/>
              <a:t>8/20/19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8C931-4A41-B348-A802-375E2F14D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809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26598-E04E-7B46-810C-3AD5B8FD9A91}" type="datetimeFigureOut">
              <a:rPr lang="en-US" smtClean="0"/>
              <a:t>8/20/19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8C931-4A41-B348-A802-375E2F14D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370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26598-E04E-7B46-810C-3AD5B8FD9A91}" type="datetimeFigureOut">
              <a:rPr lang="en-US" smtClean="0"/>
              <a:t>8/20/19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8C931-4A41-B348-A802-375E2F14D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89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26598-E04E-7B46-810C-3AD5B8FD9A91}" type="datetimeFigureOut">
              <a:rPr lang="en-US" smtClean="0"/>
              <a:t>8/20/19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8C931-4A41-B348-A802-375E2F14D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58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426598-E04E-7B46-810C-3AD5B8FD9A91}" type="datetimeFigureOut">
              <a:rPr lang="en-US" smtClean="0"/>
              <a:t>8/20/19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8C931-4A41-B348-A802-375E2F14D3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504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8759" y="-290764"/>
            <a:ext cx="13458141" cy="71487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452" y="2108200"/>
            <a:ext cx="4262742" cy="45328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6816" y="968187"/>
            <a:ext cx="1023264" cy="114001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406" y="916931"/>
            <a:ext cx="1357417" cy="11588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452" y="-229009"/>
            <a:ext cx="4262742" cy="107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6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75"/>
    </mc:Choice>
    <mc:Fallback xmlns="">
      <p:transition spd="slow" advTm="16675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0"/>
            <a:ext cx="121158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353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48" y="0"/>
            <a:ext cx="10961871" cy="7844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92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618"/>
    </mc:Choice>
    <mc:Fallback xmlns="">
      <p:transition spd="slow" advTm="9618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0" y="0"/>
            <a:ext cx="96478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63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951"/>
    </mc:Choice>
    <mc:Fallback xmlns="">
      <p:transition spd="slow" advTm="12951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8457"/>
            <a:ext cx="13791312" cy="53109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3126" y="2169827"/>
            <a:ext cx="18923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0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57"/>
    </mc:Choice>
    <mc:Fallback xmlns="">
      <p:transition spd="slow" advTm="19457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3" t="-687" r="9715" b="687"/>
          <a:stretch/>
        </p:blipFill>
        <p:spPr>
          <a:xfrm>
            <a:off x="4783015" y="1004771"/>
            <a:ext cx="6058486" cy="5853229"/>
          </a:xfrm>
          <a:prstGeom prst="rect">
            <a:avLst/>
          </a:prstGeom>
        </p:spPr>
      </p:pic>
      <p:pic>
        <p:nvPicPr>
          <p:cNvPr id="4" name="1188005067_20190801_103509_1406974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4909625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0623" y="0"/>
            <a:ext cx="4581378" cy="486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2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32"/>
    </mc:Choice>
    <mc:Fallback xmlns="">
      <p:transition spd="slow" advTm="18832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9924" objId="4"/>
        <p14:stopEvt time="17268" objId="4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973"/>
            <a:ext cx="8638052" cy="4292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684" y="3338945"/>
            <a:ext cx="8585432" cy="703810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659" y="625710"/>
            <a:ext cx="9373850" cy="271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23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63"/>
    </mc:Choice>
    <mc:Fallback xmlns="">
      <p:transition spd="slow" advTm="14763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2428"/>
            <a:ext cx="6501392" cy="74604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392" y="1527587"/>
            <a:ext cx="6215594" cy="4308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38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70"/>
    </mc:Choice>
    <mc:Fallback xmlns="">
      <p:transition spd="slow" advTm="817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4" y="170572"/>
            <a:ext cx="8506992" cy="33146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484" y="112426"/>
            <a:ext cx="8272874" cy="67455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35" y="3543359"/>
            <a:ext cx="4843780" cy="291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6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682"/>
    </mc:Choice>
    <mc:Fallback xmlns="">
      <p:transition spd="slow" advTm="23682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99164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-2"/>
            <a:ext cx="5486400" cy="699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19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</TotalTime>
  <Words>1</Words>
  <Application>Microsoft Macintosh PowerPoint</Application>
  <PresentationFormat>Widescreen</PresentationFormat>
  <Paragraphs>1</Paragraphs>
  <Slides>10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Microaggression Bingo</dc:title>
  <dc:creator>Lucy Low</dc:creator>
  <cp:lastModifiedBy>Lucy Low</cp:lastModifiedBy>
  <cp:revision>13</cp:revision>
  <dcterms:created xsi:type="dcterms:W3CDTF">2019-08-20T20:42:54Z</dcterms:created>
  <dcterms:modified xsi:type="dcterms:W3CDTF">2019-08-21T03:36:49Z</dcterms:modified>
</cp:coreProperties>
</file>